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B5F20E-326E-E551-35AD-237F9F2405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C7C9F08-F906-5420-5D63-E0144D23DD5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C325582-1485-4881-3BFF-EA1374E41C0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67B06BE-F7B1-5E3A-0BE0-D2EBB993332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A66B1F1-D027-4727-EB6B-CCBE45528A5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2580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16</cp:revision>
  <dcterms:created xsi:type="dcterms:W3CDTF">2022-05-03T18:33:00Z</dcterms:created>
  <dcterms:modified xsi:type="dcterms:W3CDTF">2023-10-18T15:53:40Z</dcterms:modified>
</cp:coreProperties>
</file>